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A9DBE54-CD0B-4D97-9647-98B09AD0B302}" type="datetimeFigureOut">
              <a:rPr lang="en-US"/>
              <a:pPr>
                <a:defRPr/>
              </a:pPr>
              <a:t>6/13/2011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6DB0B77-F62C-47FD-8FF5-63631CB35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1D077C-2D65-45A6-8EEC-0EAB18FAFCCF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108BE5-7A85-48D2-9D0A-3AAC35694C4F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71492A-B06A-4259-87EA-1086CB84C3BE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955393-C2D5-4AE3-B140-E0CC2948452F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74F2E4-A72E-4722-9225-D959D89742AA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DDEBD9-3810-487A-96AE-1F7988E6FE0E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248400"/>
            <a:ext cx="159543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3FC7C-F46E-4914-9669-0D61F5198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16B73-334B-4F0C-A3EC-B6EF53BDE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884EB-532E-427F-8AC2-496C307BF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248400"/>
            <a:ext cx="159543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2E93E-2FC6-48E1-B775-7BD0E6287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1290E-64D2-41BE-8B91-8C4C3D407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ACCC6-A13B-4E73-93F9-C5874996F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DC0DA-D65D-4724-BCE0-333563A53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588B5-43F5-4139-8675-5840792A4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248400"/>
            <a:ext cx="159543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40927-2B7E-4EA4-9053-C6D652615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BF369-BB4E-422C-BB0A-49B72157C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28D3E-306B-421E-8DC6-5ACBF7319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9042399-D80B-44E7-8D91-2DA3582B4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3" r:id="rId3"/>
    <p:sldLayoutId id="2147483664" r:id="rId4"/>
    <p:sldLayoutId id="2147483665" r:id="rId5"/>
    <p:sldLayoutId id="2147483666" r:id="rId6"/>
    <p:sldLayoutId id="2147483673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7772400" cy="1470025"/>
          </a:xfrm>
        </p:spPr>
        <p:txBody>
          <a:bodyPr/>
          <a:lstStyle/>
          <a:p>
            <a:pPr eaLnBrk="1" hangingPunct="1"/>
            <a:r>
              <a:rPr lang="en-US" sz="5400" smtClean="0"/>
              <a:t>Purifying Water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828800"/>
            <a:ext cx="6400800" cy="1752600"/>
          </a:xfrm>
        </p:spPr>
        <p:txBody>
          <a:bodyPr/>
          <a:lstStyle/>
          <a:p>
            <a:pPr eaLnBrk="1" hangingPunct="1"/>
            <a:r>
              <a:rPr lang="en-US" smtClean="0"/>
              <a:t>Killing Bacteria That </a:t>
            </a:r>
          </a:p>
          <a:p>
            <a:pPr eaLnBrk="1" hangingPunct="1"/>
            <a:r>
              <a:rPr lang="en-US" smtClean="0"/>
              <a:t>Could Cause Illness</a:t>
            </a:r>
          </a:p>
        </p:txBody>
      </p:sp>
      <p:pic>
        <p:nvPicPr>
          <p:cNvPr id="5124" name="Picture 8" descr="MCBD09052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276600"/>
            <a:ext cx="35814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What would you do if you ran out of safe drinking water during a disaster?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08238"/>
            <a:ext cx="8229600" cy="3916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Sources of Water for Purification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Rainwater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Streams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Rivers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Before Purifying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Let water settle to the bottom of the container.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Strain water through a clean cloth or paper towel.</a:t>
            </a:r>
          </a:p>
        </p:txBody>
      </p:sp>
      <p:pic>
        <p:nvPicPr>
          <p:cNvPr id="6148" name="Picture 5" descr="MCj044040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5908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DSCF0100"/>
          <p:cNvPicPr>
            <a:picLocks noChangeAspect="1" noChangeArrowheads="1"/>
          </p:cNvPicPr>
          <p:nvPr/>
        </p:nvPicPr>
        <p:blipFill>
          <a:blip r:embed="rId3" cstate="print">
            <a:lum bright="60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0000"/>
                </a:solidFill>
              </a:rPr>
              <a:t>Purifying Water By Boiling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0000"/>
                </a:solidFill>
              </a:rPr>
              <a:t>Put water into a clean pot.</a:t>
            </a:r>
          </a:p>
          <a:p>
            <a:pPr eaLnBrk="1" hangingPunct="1"/>
            <a:r>
              <a:rPr lang="en-US" b="1" smtClean="0">
                <a:solidFill>
                  <a:srgbClr val="000000"/>
                </a:solidFill>
              </a:rPr>
              <a:t>Bring to a rolling boil and boil for at least 3 minutes.</a:t>
            </a:r>
          </a:p>
          <a:p>
            <a:pPr eaLnBrk="1" hangingPunct="1"/>
            <a:r>
              <a:rPr lang="en-US" b="1" smtClean="0">
                <a:solidFill>
                  <a:srgbClr val="000000"/>
                </a:solidFill>
              </a:rPr>
              <a:t>Cool water before using unless it is being used for cooking.</a:t>
            </a:r>
          </a:p>
        </p:txBody>
      </p:sp>
      <p:pic>
        <p:nvPicPr>
          <p:cNvPr id="7173" name="Picture 4" descr="Good TSU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172200"/>
            <a:ext cx="160178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Purifying Water With Bleach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Place one gallon of water into a clean container</a:t>
            </a:r>
          </a:p>
          <a:p>
            <a:pPr eaLnBrk="1" hangingPunct="1"/>
            <a:r>
              <a:rPr lang="en-US" smtClean="0"/>
              <a:t>Add ¼ teaspoon of unscented household bleach (5.25% Sodium Hypochlorite)</a:t>
            </a:r>
          </a:p>
          <a:p>
            <a:pPr eaLnBrk="1" hangingPunct="1"/>
            <a:r>
              <a:rPr lang="en-US" smtClean="0"/>
              <a:t>Stir</a:t>
            </a:r>
          </a:p>
          <a:p>
            <a:pPr eaLnBrk="1" hangingPunct="1"/>
            <a:r>
              <a:rPr lang="en-US" smtClean="0"/>
              <a:t>Wait 30 minutes</a:t>
            </a:r>
          </a:p>
          <a:p>
            <a:pPr eaLnBrk="1" hangingPunct="1"/>
            <a:r>
              <a:rPr lang="en-US" smtClean="0"/>
              <a:t>There should be a faint odor of bleach.  If not repeat the procedure.</a:t>
            </a:r>
          </a:p>
        </p:txBody>
      </p:sp>
      <p:pic>
        <p:nvPicPr>
          <p:cNvPr id="8196" name="Picture 4" descr="j04025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4290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PubRRectCallout"/>
          <p:cNvSpPr>
            <a:spLocks noEditPoints="1" noChangeArrowheads="1"/>
          </p:cNvSpPr>
          <p:nvPr/>
        </p:nvSpPr>
        <p:spPr bwMode="auto">
          <a:xfrm>
            <a:off x="3200400" y="457200"/>
            <a:ext cx="5334000" cy="3886200"/>
          </a:xfrm>
          <a:custGeom>
            <a:avLst/>
            <a:gdLst>
              <a:gd name="G0" fmla="+- 0 0 0"/>
              <a:gd name="G1" fmla="+- 1575 0 0"/>
              <a:gd name="T0" fmla="*/ 10800 w 21600"/>
              <a:gd name="T1" fmla="*/ 0 h 21600"/>
              <a:gd name="T2" fmla="*/ 0 w 21600"/>
              <a:gd name="T3" fmla="*/ 8638 h 21600"/>
              <a:gd name="T4" fmla="*/ 1575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1575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19" name="Text Box 11"/>
          <p:cNvSpPr txBox="1">
            <a:spLocks noChangeArrowheads="1"/>
          </p:cNvSpPr>
          <p:nvPr/>
        </p:nvSpPr>
        <p:spPr bwMode="auto">
          <a:xfrm>
            <a:off x="3429000" y="685800"/>
            <a:ext cx="4876800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100" b="1">
                <a:solidFill>
                  <a:schemeClr val="bg2"/>
                </a:solidFill>
                <a:latin typeface="Berlin Sans FB Demi" pitchFamily="34" charset="0"/>
              </a:rPr>
              <a:t>Do Not Drink Any Water That Has Come Into Contact With Flood Water!</a:t>
            </a:r>
          </a:p>
          <a:p>
            <a:pPr algn="ctr">
              <a:spcBef>
                <a:spcPct val="50000"/>
              </a:spcBef>
            </a:pPr>
            <a:r>
              <a:rPr lang="en-US" sz="3100" b="1">
                <a:solidFill>
                  <a:schemeClr val="bg2"/>
                </a:solidFill>
                <a:latin typeface="Berlin Sans FB Demi" pitchFamily="34" charset="0"/>
              </a:rPr>
              <a:t>IT CANNOT BE PURIFIED!</a:t>
            </a:r>
          </a:p>
        </p:txBody>
      </p:sp>
      <p:pic>
        <p:nvPicPr>
          <p:cNvPr id="9220" name="Picture 14" descr="MCj042812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590800"/>
            <a:ext cx="2878138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sz="3000" smtClean="0"/>
              <a:t>Rainwater, streams, and rivers are a good source of water for purification.</a:t>
            </a:r>
          </a:p>
          <a:p>
            <a:pPr eaLnBrk="1" hangingPunct="1"/>
            <a:r>
              <a:rPr lang="en-US" sz="3000" smtClean="0"/>
              <a:t>Water must be filtered before purifying.</a:t>
            </a:r>
          </a:p>
          <a:p>
            <a:pPr eaLnBrk="1" hangingPunct="1"/>
            <a:r>
              <a:rPr lang="en-US" sz="3000" smtClean="0"/>
              <a:t>Water can be purified by boiling for 3 minutes.</a:t>
            </a:r>
          </a:p>
          <a:p>
            <a:pPr eaLnBrk="1" hangingPunct="1"/>
            <a:r>
              <a:rPr lang="en-US" sz="3000" smtClean="0"/>
              <a:t>Water can be purified by adding ¼ teaspoon of bleach to one gallon of water.</a:t>
            </a:r>
          </a:p>
          <a:p>
            <a:pPr eaLnBrk="1" hangingPunct="1"/>
            <a:r>
              <a:rPr lang="en-US" sz="3000" smtClean="0"/>
              <a:t>Flood waters cannot be purified.</a:t>
            </a:r>
          </a:p>
        </p:txBody>
      </p:sp>
      <p:pic>
        <p:nvPicPr>
          <p:cNvPr id="10244" name="Picture 2" descr="C:\Users\Richard\AppData\Local\Microsoft\Windows\Temporary Internet Files\Content.IE5\4YEW7A10\MC90007877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029200"/>
            <a:ext cx="21796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215</Words>
  <Application>Microsoft Office PowerPoint</Application>
  <PresentationFormat>On-screen Show (4:3)</PresentationFormat>
  <Paragraphs>35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Berlin Sans FB Demi</vt:lpstr>
      <vt:lpstr>Default Design</vt:lpstr>
      <vt:lpstr>Purifying Water</vt:lpstr>
      <vt:lpstr>What would you do if you ran out of safe drinking water during a disaster?</vt:lpstr>
      <vt:lpstr>Purifying Water By Boiling</vt:lpstr>
      <vt:lpstr>Purifying Water With Bleach</vt:lpstr>
      <vt:lpstr>Slide 5</vt:lpstr>
      <vt:lpstr>Conclusion</vt:lpstr>
    </vt:vector>
  </TitlesOfParts>
  <Company>TSU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Purifying Water</dc:title>
  <dc:creator>Erica Fenton</dc:creator>
  <cp:lastModifiedBy>Richard</cp:lastModifiedBy>
  <cp:revision>9</cp:revision>
  <dcterms:created xsi:type="dcterms:W3CDTF">2009-10-28T16:44:36Z</dcterms:created>
  <dcterms:modified xsi:type="dcterms:W3CDTF">2011-06-13T21:16:10Z</dcterms:modified>
</cp:coreProperties>
</file>